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A185"/>
    <a:srgbClr val="BFD8B7"/>
    <a:srgbClr val="4C8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21" d="100"/>
          <a:sy n="21" d="100"/>
        </p:scale>
        <p:origin x="267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3516"/>
            <a:ext cx="30275213" cy="8180156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3503000"/>
            <a:ext cx="30275212" cy="9300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85364" y="2278913"/>
            <a:ext cx="26112371" cy="3756127"/>
          </a:xfrm>
        </p:spPr>
        <p:txBody>
          <a:bodyPr>
            <a:normAutofit/>
          </a:bodyPr>
          <a:lstStyle>
            <a:lvl1pPr>
              <a:defRPr sz="12000" baseline="0">
                <a:solidFill>
                  <a:srgbClr val="4C815E"/>
                </a:solidFill>
              </a:defRPr>
            </a:lvl1pPr>
          </a:lstStyle>
          <a:p>
            <a:r>
              <a:rPr lang="en-GB" noProof="0" dirty="0" smtClean="0"/>
              <a:t>Click here to edit title</a:t>
            </a:r>
            <a:endParaRPr lang="en-GB" noProof="0" dirty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12"/>
          </p:nvPr>
        </p:nvSpPr>
        <p:spPr>
          <a:xfrm>
            <a:off x="2081421" y="8537575"/>
            <a:ext cx="12811779" cy="7766549"/>
          </a:xfrm>
        </p:spPr>
        <p:txBody>
          <a:bodyPr/>
          <a:lstStyle>
            <a:lvl1pPr>
              <a:defRPr sz="4400" b="1">
                <a:solidFill>
                  <a:srgbClr val="4C815E"/>
                </a:solidFill>
              </a:defRPr>
            </a:lvl1pPr>
            <a:lvl2pPr>
              <a:defRPr sz="4000" b="1">
                <a:solidFill>
                  <a:srgbClr val="1BA185"/>
                </a:solidFill>
              </a:defRPr>
            </a:lvl2pPr>
            <a:lvl3pPr>
              <a:defRPr sz="4000">
                <a:solidFill>
                  <a:srgbClr val="1BA185"/>
                </a:solidFill>
              </a:defRPr>
            </a:lvl3pPr>
            <a:lvl4pPr>
              <a:defRPr sz="3200" i="1">
                <a:solidFill>
                  <a:srgbClr val="1BA185"/>
                </a:solidFill>
              </a:defRPr>
            </a:lvl4pPr>
          </a:lstStyle>
          <a:p>
            <a:pPr lvl="0"/>
            <a:r>
              <a:rPr lang="en-GB" noProof="0" dirty="0" err="1" smtClean="0"/>
              <a:t>Rediger</a:t>
            </a:r>
            <a:r>
              <a:rPr lang="en-GB" noProof="0" dirty="0" smtClean="0"/>
              <a:t> </a:t>
            </a:r>
            <a:r>
              <a:rPr lang="en-GB" noProof="0" dirty="0" err="1" smtClean="0"/>
              <a:t>typografien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</a:t>
            </a:r>
            <a:r>
              <a:rPr lang="en-GB" noProof="0" dirty="0" err="1" smtClean="0"/>
              <a:t>masterens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Andet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Tredje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Fjerde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15" hasCustomPrompt="1"/>
          </p:nvPr>
        </p:nvSpPr>
        <p:spPr>
          <a:xfrm>
            <a:off x="2081420" y="6035675"/>
            <a:ext cx="26112372" cy="2291794"/>
          </a:xfrm>
        </p:spPr>
        <p:txBody>
          <a:bodyPr>
            <a:normAutofit/>
          </a:bodyPr>
          <a:lstStyle>
            <a:lvl1pPr marL="0" indent="0">
              <a:buNone/>
              <a:defRPr sz="4800">
                <a:solidFill>
                  <a:srgbClr val="1BA185"/>
                </a:solidFill>
              </a:defRPr>
            </a:lvl1pPr>
          </a:lstStyle>
          <a:p>
            <a:pPr lvl="0"/>
            <a:r>
              <a:rPr lang="en-GB" noProof="0" dirty="0" smtClean="0"/>
              <a:t>Authors &amp; affiliations</a:t>
            </a:r>
            <a:endParaRPr lang="en-GB" noProof="0" dirty="0"/>
          </a:p>
        </p:txBody>
      </p:sp>
      <p:sp>
        <p:nvSpPr>
          <p:cNvPr id="25" name="Content Placeholder 3"/>
          <p:cNvSpPr>
            <a:spLocks noGrp="1"/>
          </p:cNvSpPr>
          <p:nvPr>
            <p:ph sz="half" idx="16"/>
          </p:nvPr>
        </p:nvSpPr>
        <p:spPr>
          <a:xfrm>
            <a:off x="15382013" y="8537576"/>
            <a:ext cx="12811779" cy="7766547"/>
          </a:xfrm>
        </p:spPr>
        <p:txBody>
          <a:bodyPr/>
          <a:lstStyle>
            <a:lvl1pPr>
              <a:defRPr sz="4400" b="1">
                <a:solidFill>
                  <a:srgbClr val="4C815E"/>
                </a:solidFill>
              </a:defRPr>
            </a:lvl1pPr>
            <a:lvl2pPr>
              <a:defRPr sz="4000" b="1">
                <a:solidFill>
                  <a:srgbClr val="1BA185"/>
                </a:solidFill>
              </a:defRPr>
            </a:lvl2pPr>
            <a:lvl3pPr>
              <a:defRPr sz="4000">
                <a:solidFill>
                  <a:srgbClr val="1BA185"/>
                </a:solidFill>
              </a:defRPr>
            </a:lvl3pPr>
            <a:lvl4pPr>
              <a:defRPr sz="3200" i="1">
                <a:solidFill>
                  <a:srgbClr val="1BA185"/>
                </a:solidFill>
              </a:defRPr>
            </a:lvl4pPr>
          </a:lstStyle>
          <a:p>
            <a:pPr lvl="0"/>
            <a:r>
              <a:rPr lang="en-GB" noProof="0" dirty="0" err="1" smtClean="0"/>
              <a:t>Rediger</a:t>
            </a:r>
            <a:r>
              <a:rPr lang="en-GB" noProof="0" dirty="0" smtClean="0"/>
              <a:t> </a:t>
            </a:r>
            <a:r>
              <a:rPr lang="en-GB" noProof="0" dirty="0" err="1" smtClean="0"/>
              <a:t>typografien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</a:t>
            </a:r>
            <a:r>
              <a:rPr lang="en-GB" noProof="0" dirty="0" err="1" smtClean="0"/>
              <a:t>masterens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Andet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Tredje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Fjerde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17"/>
          </p:nvPr>
        </p:nvSpPr>
        <p:spPr>
          <a:xfrm>
            <a:off x="15382013" y="16770315"/>
            <a:ext cx="12811779" cy="15433818"/>
          </a:xfrm>
        </p:spPr>
        <p:txBody>
          <a:bodyPr/>
          <a:lstStyle>
            <a:lvl1pPr>
              <a:defRPr sz="4400" b="1">
                <a:solidFill>
                  <a:srgbClr val="4C815E"/>
                </a:solidFill>
              </a:defRPr>
            </a:lvl1pPr>
            <a:lvl2pPr>
              <a:defRPr sz="4000" b="1">
                <a:solidFill>
                  <a:srgbClr val="1BA185"/>
                </a:solidFill>
              </a:defRPr>
            </a:lvl2pPr>
            <a:lvl3pPr>
              <a:defRPr sz="4000">
                <a:solidFill>
                  <a:srgbClr val="1BA185"/>
                </a:solidFill>
              </a:defRPr>
            </a:lvl3pPr>
            <a:lvl4pPr>
              <a:defRPr sz="3200" i="1">
                <a:solidFill>
                  <a:srgbClr val="1BA185"/>
                </a:solidFill>
              </a:defRPr>
            </a:lvl4pPr>
          </a:lstStyle>
          <a:p>
            <a:pPr lvl="0"/>
            <a:r>
              <a:rPr lang="en-GB" noProof="0" dirty="0" err="1" smtClean="0"/>
              <a:t>Rediger</a:t>
            </a:r>
            <a:r>
              <a:rPr lang="en-GB" noProof="0" dirty="0" smtClean="0"/>
              <a:t> </a:t>
            </a:r>
            <a:r>
              <a:rPr lang="en-GB" noProof="0" dirty="0" err="1" smtClean="0"/>
              <a:t>typografien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</a:t>
            </a:r>
            <a:r>
              <a:rPr lang="en-GB" noProof="0" dirty="0" err="1" smtClean="0"/>
              <a:t>masterens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Andet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Tredje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Fjerde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</p:txBody>
      </p:sp>
      <p:sp>
        <p:nvSpPr>
          <p:cNvPr id="27" name="Content Placeholder 3"/>
          <p:cNvSpPr>
            <a:spLocks noGrp="1"/>
          </p:cNvSpPr>
          <p:nvPr>
            <p:ph sz="half" idx="18"/>
          </p:nvPr>
        </p:nvSpPr>
        <p:spPr>
          <a:xfrm>
            <a:off x="2081420" y="16770315"/>
            <a:ext cx="12811779" cy="15433818"/>
          </a:xfrm>
        </p:spPr>
        <p:txBody>
          <a:bodyPr/>
          <a:lstStyle>
            <a:lvl1pPr>
              <a:defRPr sz="4400" b="1">
                <a:solidFill>
                  <a:srgbClr val="4C815E"/>
                </a:solidFill>
              </a:defRPr>
            </a:lvl1pPr>
            <a:lvl2pPr>
              <a:defRPr sz="4000" b="1">
                <a:solidFill>
                  <a:srgbClr val="1BA185"/>
                </a:solidFill>
              </a:defRPr>
            </a:lvl2pPr>
            <a:lvl3pPr>
              <a:defRPr sz="4000">
                <a:solidFill>
                  <a:srgbClr val="1BA185"/>
                </a:solidFill>
              </a:defRPr>
            </a:lvl3pPr>
            <a:lvl4pPr>
              <a:defRPr sz="3200" i="1">
                <a:solidFill>
                  <a:srgbClr val="1BA185"/>
                </a:solidFill>
              </a:defRPr>
            </a:lvl4pPr>
          </a:lstStyle>
          <a:p>
            <a:pPr lvl="0"/>
            <a:r>
              <a:rPr lang="en-GB" noProof="0" dirty="0" err="1" smtClean="0"/>
              <a:t>Rediger</a:t>
            </a:r>
            <a:r>
              <a:rPr lang="en-GB" noProof="0" dirty="0" smtClean="0"/>
              <a:t> </a:t>
            </a:r>
            <a:r>
              <a:rPr lang="en-GB" noProof="0" dirty="0" err="1" smtClean="0"/>
              <a:t>typografien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</a:t>
            </a:r>
            <a:r>
              <a:rPr lang="en-GB" noProof="0" dirty="0" err="1" smtClean="0"/>
              <a:t>masterens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Andet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Tredje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Fjerde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</p:txBody>
      </p:sp>
      <p:sp>
        <p:nvSpPr>
          <p:cNvPr id="28" name="Content Placeholder 3"/>
          <p:cNvSpPr>
            <a:spLocks noGrp="1"/>
          </p:cNvSpPr>
          <p:nvPr>
            <p:ph sz="half" idx="19"/>
          </p:nvPr>
        </p:nvSpPr>
        <p:spPr>
          <a:xfrm>
            <a:off x="2081419" y="32670325"/>
            <a:ext cx="26112373" cy="6511716"/>
          </a:xfrm>
        </p:spPr>
        <p:txBody>
          <a:bodyPr/>
          <a:lstStyle>
            <a:lvl1pPr>
              <a:defRPr sz="4400" b="1">
                <a:solidFill>
                  <a:srgbClr val="4C815E"/>
                </a:solidFill>
              </a:defRPr>
            </a:lvl1pPr>
            <a:lvl2pPr>
              <a:defRPr sz="4000" b="1">
                <a:solidFill>
                  <a:srgbClr val="1BA185"/>
                </a:solidFill>
              </a:defRPr>
            </a:lvl2pPr>
            <a:lvl3pPr>
              <a:defRPr sz="4000">
                <a:solidFill>
                  <a:srgbClr val="1BA185"/>
                </a:solidFill>
              </a:defRPr>
            </a:lvl3pPr>
            <a:lvl4pPr>
              <a:defRPr sz="3200" i="1">
                <a:solidFill>
                  <a:srgbClr val="1BA185"/>
                </a:solidFill>
              </a:defRPr>
            </a:lvl4pPr>
          </a:lstStyle>
          <a:p>
            <a:pPr lvl="0"/>
            <a:r>
              <a:rPr lang="en-GB" noProof="0" dirty="0" err="1" smtClean="0"/>
              <a:t>Rediger</a:t>
            </a:r>
            <a:r>
              <a:rPr lang="en-GB" noProof="0" dirty="0" smtClean="0"/>
              <a:t> </a:t>
            </a:r>
            <a:r>
              <a:rPr lang="en-GB" noProof="0" dirty="0" err="1" smtClean="0"/>
              <a:t>typografien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</a:t>
            </a:r>
            <a:r>
              <a:rPr lang="en-GB" noProof="0" dirty="0" err="1" smtClean="0"/>
              <a:t>masterens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Andet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Tredje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Fjerde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0579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33F7-B07E-4F79-8BB0-BCCA97332124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77E0F-5B61-4F4C-B0EF-870319A720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73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9" name="Pladsholder til indhold 48"/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0" name="Pladsholder til tekst 4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1" name="Pladsholder til indhold 50"/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2" name="Pladsholder til indhold 51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3" name="Pladsholder til indhold 52"/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4" name="Pladsholder til indhold 53"/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624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2" id="{F77646FE-0572-4CE2-87E9-BB6A975DC900}" vid="{E60D5510-7D95-46DC-AC7A-05B5F4FCB2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0</Words>
  <Application>Microsoft Office PowerPoint</Application>
  <PresentationFormat>Brugerdefineret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Nanna B. Hartmann</dc:creator>
  <cp:lastModifiedBy>Nanna B. Hartmann</cp:lastModifiedBy>
  <cp:revision>5</cp:revision>
  <dcterms:created xsi:type="dcterms:W3CDTF">2023-04-19T09:38:17Z</dcterms:created>
  <dcterms:modified xsi:type="dcterms:W3CDTF">2023-04-19T10:06:32Z</dcterms:modified>
</cp:coreProperties>
</file>